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9E264-7504-484D-880C-29C1A3F411D3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142C-3DEF-4294-8A1A-586A48DF92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3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8D114-A822-4357-A189-CD5AFBF704B7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B66E9-BC99-4FBF-868B-67E21F6CC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35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3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5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68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66E9-BC99-4FBF-868B-67E21F6CCD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0EC9-BA64-47CC-A471-E70E03A7C090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9EC4A-94C2-4E75-AA8C-D424D1B15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png"/><Relationship Id="rId4" Type="http://schemas.openxmlformats.org/officeDocument/2006/relationships/image" Target="../media/image2.jpeg"/><Relationship Id="rId9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JP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2476500" y="90328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ea typeface="+mj-ea"/>
                <a:cs typeface="+mj-cs"/>
              </a:rPr>
              <a:t>ATAAPS – Admin Leave</a:t>
            </a:r>
            <a:br>
              <a:rPr lang="en-US" sz="3600" b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2400" b="1" dirty="0">
                <a:solidFill>
                  <a:prstClr val="black"/>
                </a:solidFill>
                <a:ea typeface="+mj-ea"/>
                <a:cs typeface="+mj-cs"/>
              </a:rPr>
              <a:t>(Weather and Safety)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3705" y="3076973"/>
            <a:ext cx="6340390" cy="21033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054" y="2109159"/>
            <a:ext cx="8266892" cy="8535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4708" y="5294575"/>
            <a:ext cx="8266892" cy="853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5288" y="451644"/>
            <a:ext cx="4877223" cy="12375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0596" y="1828800"/>
            <a:ext cx="4206605" cy="28958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735" y="4830801"/>
            <a:ext cx="8736325" cy="131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7887" y="506412"/>
            <a:ext cx="4877223" cy="1237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6256" y="1710742"/>
            <a:ext cx="4590686" cy="493819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313592" y="2107794"/>
            <a:ext cx="8440615" cy="1080300"/>
            <a:chOff x="236861" y="2126056"/>
            <a:chExt cx="8670275" cy="108030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861" y="2126056"/>
              <a:ext cx="8670275" cy="1080300"/>
            </a:xfrm>
            <a:prstGeom prst="rect">
              <a:avLst/>
            </a:prstGeom>
          </p:spPr>
        </p:pic>
        <p:sp>
          <p:nvSpPr>
            <p:cNvPr id="12" name="Oval 11"/>
            <p:cNvSpPr/>
            <p:nvPr/>
          </p:nvSpPr>
          <p:spPr>
            <a:xfrm>
              <a:off x="2732183" y="2943791"/>
              <a:ext cx="716097" cy="25153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6256" y="3135660"/>
            <a:ext cx="6864691" cy="7681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28" y="3775905"/>
            <a:ext cx="8297539" cy="12913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256" y="5133846"/>
            <a:ext cx="7815749" cy="1042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388" y="466453"/>
            <a:ext cx="4877223" cy="1237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18" y="2045040"/>
            <a:ext cx="8400361" cy="21706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1818" y="4556686"/>
            <a:ext cx="3883489" cy="493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7887" y="587003"/>
            <a:ext cx="4877223" cy="1237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5" y="1776412"/>
            <a:ext cx="5162550" cy="32289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952625" y="517912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Scroll to find “PS Weather and Safety Leave”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Select all applicable days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Click Reason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228600"/>
            <a:ext cx="8610600" cy="6324600"/>
          </a:xfrm>
          <a:prstGeom prst="rect">
            <a:avLst/>
          </a:prstGeom>
          <a:noFill/>
          <a:ln w="76200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52513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8100484" y="0"/>
            <a:ext cx="1043516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3388" y="607080"/>
            <a:ext cx="4877223" cy="12375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1671591"/>
            <a:ext cx="8292488" cy="211142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93518" y="3733800"/>
            <a:ext cx="29803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Save and concur as normal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7159" y="4088458"/>
            <a:ext cx="7713482" cy="2159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210138"/>
            <a:ext cx="3109838" cy="191593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431464" y="4204573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US" b="1" dirty="0">
                <a:solidFill>
                  <a:prstClr val="black"/>
                </a:solidFill>
              </a:rPr>
              <a:t>To REMOVE Admin Leave</a:t>
            </a:r>
          </a:p>
          <a:p>
            <a:pPr lvl="0">
              <a:defRPr/>
            </a:pPr>
            <a:endParaRPr lang="en-US" dirty="0">
              <a:solidFill>
                <a:prstClr val="black"/>
              </a:solidFill>
            </a:endParaRPr>
          </a:p>
          <a:p>
            <a:pPr lvl="0">
              <a:defRPr/>
            </a:pPr>
            <a:endParaRPr lang="en-US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Click on PS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Ensure the correct day(s) are checked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Click Remove button</a:t>
            </a:r>
          </a:p>
        </p:txBody>
      </p:sp>
      <p:sp>
        <p:nvSpPr>
          <p:cNvPr id="14" name="Oval 13"/>
          <p:cNvSpPr/>
          <p:nvPr/>
        </p:nvSpPr>
        <p:spPr>
          <a:xfrm>
            <a:off x="2164519" y="5334000"/>
            <a:ext cx="457199" cy="2109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81001" y="3567506"/>
            <a:ext cx="457199" cy="2109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48</Words>
  <Application>Microsoft Office PowerPoint</Application>
  <PresentationFormat>On-screen Show (4:3)</PresentationFormat>
  <Paragraphs>17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U.S. Air Force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Brogan, Dennis J MSgt USAF ANG 130 HQ/WVNG/ZSEC3</dc:creator>
  <cp:lastModifiedBy>Gray, Meredith A MSgt MIL USAF WV ARNG</cp:lastModifiedBy>
  <cp:revision>127</cp:revision>
  <dcterms:created xsi:type="dcterms:W3CDTF">2011-03-21T18:50:23Z</dcterms:created>
  <dcterms:modified xsi:type="dcterms:W3CDTF">2020-03-30T16:33:43Z</dcterms:modified>
</cp:coreProperties>
</file>